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02010F"/>
    <a:srgbClr val="010217"/>
    <a:srgbClr val="01010D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19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926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Squeezing water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2706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0" indent="-357188">
              <a:defRPr/>
            </a:pPr>
            <a:r>
              <a:rPr lang="en-US" dirty="0" smtClean="0"/>
              <a:t>Water </a:t>
            </a:r>
            <a:r>
              <a:rPr lang="en-US" dirty="0"/>
              <a:t>is a made of particles</a:t>
            </a:r>
            <a:r>
              <a:rPr lang="en-US" dirty="0" smtClean="0"/>
              <a:t>.</a:t>
            </a:r>
          </a:p>
          <a:p>
            <a:pPr marL="357188" lvl="0" indent="-357188">
              <a:defRPr/>
            </a:pPr>
            <a:endParaRPr lang="en-US" dirty="0"/>
          </a:p>
          <a:p>
            <a:pPr marL="357188" lvl="0" indent="-357188">
              <a:defRPr/>
            </a:pPr>
            <a:endParaRPr lang="en-US" dirty="0" smtClean="0"/>
          </a:p>
          <a:p>
            <a:pPr marL="357188" lvl="0" indent="-357188">
              <a:defRPr/>
            </a:pPr>
            <a:endParaRPr lang="en-US" dirty="0"/>
          </a:p>
          <a:p>
            <a:pPr marL="357188" lvl="0" indent="-357188">
              <a:defRPr/>
            </a:pPr>
            <a:endParaRPr lang="en-US" dirty="0" smtClean="0"/>
          </a:p>
          <a:p>
            <a:pPr marL="357188" lvl="0" indent="-357188">
              <a:defRPr/>
            </a:pPr>
            <a:endParaRPr lang="en-US" dirty="0"/>
          </a:p>
          <a:p>
            <a:pPr marL="357188" lvl="0" indent="-357188">
              <a:defRPr/>
            </a:pPr>
            <a:r>
              <a:rPr lang="en-US" b="1" dirty="0"/>
              <a:t>1.</a:t>
            </a:r>
            <a:r>
              <a:rPr lang="en-US" dirty="0"/>
              <a:t>	</a:t>
            </a:r>
            <a:r>
              <a:rPr lang="en-US" dirty="0" smtClean="0"/>
              <a:t>How close together are the </a:t>
            </a:r>
            <a:r>
              <a:rPr lang="en-US" dirty="0"/>
              <a:t>particles in liquid water?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touching each other.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s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mall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gaps between them.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big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gaps between them, </a:t>
            </a:r>
            <a:endParaRPr lang="en-GB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but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smaller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gaps than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between gas particles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8" name="Picture 4" descr="Sea, Ocean, Water, Turquoise, Blue, Clear, Deep, Div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0" y="1256703"/>
            <a:ext cx="828450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09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Squeezing water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2706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0" indent="-357188">
              <a:defRPr/>
            </a:pPr>
            <a:r>
              <a:rPr lang="en-US" dirty="0" smtClean="0"/>
              <a:t>Water at the bottom of the ocean is under a huge pressure.</a:t>
            </a:r>
          </a:p>
          <a:p>
            <a:pPr marL="357188" lvl="0" indent="-357188">
              <a:defRPr/>
            </a:pPr>
            <a:endParaRPr lang="en-US" dirty="0"/>
          </a:p>
          <a:p>
            <a:pPr marL="357188" lvl="0" indent="-357188">
              <a:defRPr/>
            </a:pPr>
            <a:endParaRPr lang="en-US" dirty="0" smtClean="0"/>
          </a:p>
          <a:p>
            <a:pPr marL="357188" lvl="0" indent="-357188">
              <a:defRPr/>
            </a:pPr>
            <a:endParaRPr lang="en-US" dirty="0"/>
          </a:p>
          <a:p>
            <a:pPr marL="357188" lvl="0" indent="-357188">
              <a:defRPr/>
            </a:pPr>
            <a:endParaRPr lang="en-US" dirty="0" smtClean="0"/>
          </a:p>
          <a:p>
            <a:pPr marL="357188" lvl="0" indent="-357188">
              <a:defRPr/>
            </a:pPr>
            <a:endParaRPr lang="en-US" dirty="0"/>
          </a:p>
          <a:p>
            <a:pPr marL="357188" lvl="0" indent="-357188">
              <a:defRPr/>
            </a:pPr>
            <a:r>
              <a:rPr lang="en-US" b="1" dirty="0" smtClean="0"/>
              <a:t>2.</a:t>
            </a:r>
            <a:r>
              <a:rPr lang="en-US" dirty="0" smtClean="0"/>
              <a:t>	Is this pressure large enough to squash water?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cannot be squashed.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is squashed a tiny bit.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is squashed more than a tiny bit.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4118" y="1259910"/>
            <a:ext cx="8280000" cy="1800000"/>
            <a:chOff x="414118" y="1650280"/>
            <a:chExt cx="8280000" cy="1800000"/>
          </a:xfrm>
        </p:grpSpPr>
        <p:sp>
          <p:nvSpPr>
            <p:cNvPr id="2" name="Rectangle 1"/>
            <p:cNvSpPr/>
            <p:nvPr/>
          </p:nvSpPr>
          <p:spPr>
            <a:xfrm>
              <a:off x="414118" y="1650280"/>
              <a:ext cx="8280000" cy="1800000"/>
            </a:xfrm>
            <a:prstGeom prst="rect">
              <a:avLst/>
            </a:prstGeom>
            <a:solidFill>
              <a:srgbClr val="0201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0" name="Picture 2" descr="Jellyfish, Underwater, Deep, Sea, Ocea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9781" y="1650280"/>
              <a:ext cx="2699999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918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113</TotalTime>
  <Words>85</Words>
  <Application>Microsoft Office PowerPoint</Application>
  <PresentationFormat>On-screen Show (4:3)</PresentationFormat>
  <Paragraphs>31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2019-11-06T14:20:34Z</dcterms:created>
  <dcterms:modified xsi:type="dcterms:W3CDTF">2019-11-08T14:33:05Z</dcterms:modified>
</cp:coreProperties>
</file>